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F378F-61BE-5948-892C-CCA27048C50A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357C9-D649-004F-9D43-B53A844D81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015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S56. Strawberry</a:t>
            </a:r>
            <a:r>
              <a:rPr lang="en-US" i="1" dirty="0" smtClean="0"/>
              <a:t> </a:t>
            </a:r>
            <a:r>
              <a:rPr lang="en-US" dirty="0" smtClean="0"/>
              <a:t> seed</a:t>
            </a:r>
            <a:r>
              <a:rPr lang="en-US" baseline="0" dirty="0" smtClean="0"/>
              <a:t> [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Fragaria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chiloensis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(L.) Mill].</a:t>
            </a:r>
            <a:r>
              <a:rPr lang="en-US" dirty="0" smtClean="0"/>
              <a:t> The</a:t>
            </a:r>
            <a:r>
              <a:rPr lang="en-US" baseline="0" dirty="0" smtClean="0"/>
              <a:t> w</a:t>
            </a:r>
            <a:r>
              <a:rPr lang="en-US" dirty="0" smtClean="0"/>
              <a:t>oodland strawberry</a:t>
            </a:r>
            <a:r>
              <a:rPr lang="en-US" baseline="0" dirty="0" smtClean="0"/>
              <a:t> is </a:t>
            </a:r>
            <a:r>
              <a:rPr lang="en-US" i="1" baseline="0" dirty="0" err="1" smtClean="0"/>
              <a:t>Fragaria</a:t>
            </a:r>
            <a:r>
              <a:rPr lang="en-US" i="1" baseline="0" dirty="0" smtClean="0"/>
              <a:t> </a:t>
            </a:r>
            <a:r>
              <a:rPr lang="en-US" i="1" baseline="0" dirty="0" err="1" smtClean="0"/>
              <a:t>vesca</a:t>
            </a:r>
            <a:r>
              <a:rPr lang="en-US" i="1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3A97D-6719-A24F-ABA5-0F424128D64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4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S57. Strawberry</a:t>
            </a:r>
            <a:r>
              <a:rPr lang="en-US" i="1" dirty="0" smtClean="0"/>
              <a:t> </a:t>
            </a:r>
            <a:r>
              <a:rPr lang="en-US" dirty="0" smtClean="0"/>
              <a:t> seed</a:t>
            </a:r>
            <a:r>
              <a:rPr lang="en-US" baseline="0" dirty="0" smtClean="0"/>
              <a:t> [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Fragaria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1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chiloensis</a:t>
            </a:r>
            <a:r>
              <a:rPr lang="en-US" sz="12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(L.) Mill].</a:t>
            </a:r>
            <a:r>
              <a:rPr lang="en-US" dirty="0" smtClean="0"/>
              <a:t> SEM</a:t>
            </a:r>
            <a:r>
              <a:rPr lang="en-US" baseline="0" dirty="0" smtClean="0"/>
              <a:t> courtesy of Dr. Meredith A. Lane.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3A97D-6719-A24F-ABA5-0F424128D6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29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58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3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1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42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3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8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300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759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79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07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EF82D-3837-9146-9703-EF12406D6CCF}" type="datetimeFigureOut">
              <a:rPr lang="en-US" smtClean="0"/>
              <a:t>2/6/16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29B9E-67AC-3449-A9E3-586EB1D60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96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</a:t>
            </a:r>
            <a:r>
              <a:rPr lang="en-US" sz="6000" b="1" dirty="0" smtClean="0">
                <a:solidFill>
                  <a:srgbClr val="FFFF00"/>
                </a:solidFill>
              </a:rPr>
              <a:t>Seeds</a:t>
            </a:r>
            <a:endParaRPr lang="en-US" sz="6000" b="1" dirty="0" smtClean="0">
              <a:solidFill>
                <a:srgbClr val="FFFF00"/>
              </a:solidFill>
            </a:endParaRP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Strawberry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55402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awberry seed side 2 10X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78" t="36050" r="43889" b="36049"/>
          <a:stretch/>
        </p:blipFill>
        <p:spPr>
          <a:xfrm>
            <a:off x="1227667" y="2472267"/>
            <a:ext cx="1676400" cy="1913466"/>
          </a:xfrm>
          <a:prstGeom prst="rect">
            <a:avLst/>
          </a:prstGeom>
        </p:spPr>
      </p:pic>
      <p:pic>
        <p:nvPicPr>
          <p:cNvPr id="3" name="Picture 2" descr="Strawberry seed 2 25X.jp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444" t="9876" r="32778" b="38518"/>
          <a:stretch/>
        </p:blipFill>
        <p:spPr>
          <a:xfrm rot="5400000">
            <a:off x="4004734" y="1439333"/>
            <a:ext cx="3911600" cy="35390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32467" y="545180"/>
            <a:ext cx="987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10X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435600" y="545180"/>
            <a:ext cx="9871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25X</a:t>
            </a:r>
            <a:endParaRPr lang="en-US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14793" y="5708190"/>
            <a:ext cx="36762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Strawberry seed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296195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awberry seed SEM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44" y="0"/>
            <a:ext cx="913235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3775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83</Words>
  <Application>Microsoft Macintosh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1</cp:revision>
  <dcterms:created xsi:type="dcterms:W3CDTF">2016-02-06T22:46:26Z</dcterms:created>
  <dcterms:modified xsi:type="dcterms:W3CDTF">2016-02-06T22:48:06Z</dcterms:modified>
</cp:coreProperties>
</file>